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73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C3943-EF35-413A-AFFF-FB2741A06EFA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486B2-23D5-43E8-B8FF-DF62F9F0E5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339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486B2-23D5-43E8-B8FF-DF62F9F0E55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14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486B2-23D5-43E8-B8FF-DF62F9F0E55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147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486B2-23D5-43E8-B8FF-DF62F9F0E55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147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486B2-23D5-43E8-B8FF-DF62F9F0E55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147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0a4f89f7688cd2887dd05061a78b8e8770762d63_60021976_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" y="-4001"/>
            <a:ext cx="91379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57" y="260648"/>
            <a:ext cx="910244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ИСПОЛЬЗОВАНИЯ </a:t>
            </a: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ДИСТАНЦИОННЫХ ОБРАЗОВАТЕЛЬНЫХ ТЕХНОЛОГИЙ И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ЭЛЕКТРОННЫХ ОБРАЗОВАТЕЛЬНЫХ РЕСУРСОВ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РЕАЛИЗАЦИИ ДОПОЛНИТЕЛЬНЫХ ОБЩЕОБРАЗОВАТЕЛЬНЫХ ПРОГРАММ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ФИЗКУЛЬТУРНО-СПОРТИВНОЙ НАПРАВЛЕННОСТИ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ОТДЕЛЕНИИ «ХУДОЖЕСТВЕННАЯ ГИМНАСТИКА»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МБУДО «ДЮСШ Г. СНЕЖНОГОРСКА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Хромцова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Т.А., тренер-преподаватель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униципального бюджетного учреждения дополнительного образования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«Детско-юношеская спортивная школа»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(МБУДО «ДЮСШ»)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70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4624"/>
            <a:ext cx="7668344" cy="1296144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Диссеминация лучших практик применения электронного обучения и дистанционных образовательных технологий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post-2120434-1391810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619671" cy="208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1412776"/>
            <a:ext cx="374441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</a:t>
            </a:r>
          </a:p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смотр-конкурс </a:t>
            </a:r>
          </a:p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учебно-тренировочных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</a:t>
            </a:r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тренеров-преподавателей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МБУДО «ДЮСШ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образовательной платформы для организации учебно-тренировочного занятия в режиме онлайн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1-е место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C:\Users\Пользователь\Downloads\img7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11360"/>
            <a:ext cx="403244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66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4624"/>
            <a:ext cx="7668344" cy="1296144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методы дистанционного обучения, применяемые в настоящее время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post-2120434-1391810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619671" cy="208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1196752"/>
            <a:ext cx="74168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-Проверка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домашнего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в режиме онлайн и офлайн; 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Участие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онлайн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соревнованиях; 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Участие в групповых конференциях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мастер-классах с выдающимися спортсменами и тренерами по художественной гимнастике в удаленном режиме;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и проведение персональных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тренировок и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консультаций с помощью сервиса 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Получение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экспертного заключения результатов своей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от специалистов в дистанционном формате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69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0a4f89f7688cd2887dd05061a78b8e8770762d63_60021976_m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3809" y="3244334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8756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6648" y="274638"/>
            <a:ext cx="6880152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взаимодействия педагога и учащихся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дистанционного обучения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post-2120434-1391810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673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443841"/>
            <a:ext cx="73448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-синхронно (с использованием средств коммуникации и одновременным взаимодействием друг с другом в режиме онлайн);</a:t>
            </a:r>
          </a:p>
          <a:p>
            <a:pPr algn="just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-асинхронно (учащиеся самостоятельно выполняли задания тренера-преподавателя, фото- или видеоотчет о выполнении высылали через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в группу объединения «Художественная гимнастика» в социальной сети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получали оценку правильности выполнения упражнений и рекомендации по дальнейшей работе, взаимодействие осуществлялось в офлайн-режиме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3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Региональный семинар 19.03.2021\JKY4d8V0je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18566"/>
            <a:ext cx="4320480" cy="360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7272808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Сервисы и инструменты,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позволяющие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педагога и учащихся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post-2120434-1391810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673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556792"/>
            <a:ext cx="74888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спользование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сервиса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организации занятий в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онлайн-формате</a:t>
            </a:r>
          </a:p>
        </p:txBody>
      </p:sp>
      <p:pic>
        <p:nvPicPr>
          <p:cNvPr id="2051" name="Picture 3" descr="C:\Users\Пользователь\Desktop\Региональный семинар 19.03.2021\3wO5R8p3p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066" y="2418566"/>
            <a:ext cx="4371421" cy="360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29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8918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онлайн тренировки </a:t>
            </a:r>
            <a:b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сервиса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zoom_0 (2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382285" y="908720"/>
            <a:ext cx="828092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1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545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7272808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Сервисы и инструменты,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позволяющие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педагога и учащихся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post-2120434-1391810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673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556792"/>
            <a:ext cx="756084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социальной сети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мессенджеров для организации образовательного процесса в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режиме офлайн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Пользователь\Desktop\Региональный семинар 19.03.2021\mm6WSU8rz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2088232" cy="346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Региональный семинар 19.03.2021\wMz0ttgXcv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803286"/>
            <a:ext cx="2016223" cy="38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Региональный семинар 19.03.2021\IMG-7c1873e0ebe9b5b4cd46eb0989b48189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03287"/>
            <a:ext cx="1944216" cy="38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esktop\Региональный семинар 19.03.2021\m4kTt8REhq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12976"/>
            <a:ext cx="2160240" cy="346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92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4624"/>
            <a:ext cx="7596336" cy="1373014"/>
          </a:xfrm>
        </p:spPr>
        <p:txBody>
          <a:bodyPr>
            <a:no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родителей в процесс реализации образовательных программ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физкультурно-спортивной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 в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дистанционном формате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post-2120434-1391810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673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3" y="1582341"/>
            <a:ext cx="7272807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dirty="0"/>
              <a:t>-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времени для своевременного подключения к онлайн тренировкам; </a:t>
            </a:r>
          </a:p>
          <a:p>
            <a:pPr algn="just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проверка выполнения заданий, которые педагог направил для самостоятельного выполнения; </a:t>
            </a:r>
          </a:p>
          <a:p>
            <a:pPr algn="just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участие в обратной связи по получению рекомендаций тренера-преподавателя по оцениванию деятельности учащихся; </a:t>
            </a:r>
          </a:p>
          <a:p>
            <a:pPr algn="just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фото- или видеосъемки по фиксированию деятельности учащихся в ходе самостоятельных тренировок, направление отчетов в адрес тренера-преподавателя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54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4624"/>
            <a:ext cx="7812360" cy="1224136"/>
          </a:xfrm>
        </p:spPr>
        <p:txBody>
          <a:bodyPr>
            <a:no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мониторинга освоения образовательных программ в условиях дистанционного обучения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post-2120434-1391810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43607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408063"/>
              </p:ext>
            </p:extLst>
          </p:nvPr>
        </p:nvGraphicFramePr>
        <p:xfrm>
          <a:off x="107504" y="1196751"/>
          <a:ext cx="8928992" cy="5617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1273"/>
                <a:gridCol w="3065852"/>
                <a:gridCol w="2961867"/>
              </a:tblGrid>
              <a:tr h="2984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контроля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контроля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 контроля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183" marR="46183" marT="0" marB="0"/>
                </a:tc>
              </a:tr>
              <a:tr h="11339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Электронная </a:t>
                      </a: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почта, 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WhatsApp</a:t>
                      </a: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Viber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Письменные ответы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Фото- видеоотчеты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Дневник удаленных тренировок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 </a:t>
                      </a: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учащихся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183" marR="46183" marT="0" marB="0"/>
                </a:tc>
              </a:tr>
              <a:tr h="11339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Сервис 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Zoom</a:t>
                      </a:r>
                      <a:r>
                        <a:rPr lang="ru-RU" sz="1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 сети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Диалог во время онлайн тренировки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Видеозаписи онлайн тренировок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Правильность выполнения практических заданий, упражнений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183" marR="46183" marT="0" marB="0"/>
                </a:tc>
              </a:tr>
              <a:tr h="8504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Тестирующие </a:t>
                      </a: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183" marR="461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Тесты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</a:t>
                      </a: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правильность усвоения теоретического материала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183" marR="46183" marT="0" marB="0"/>
                </a:tc>
              </a:tr>
              <a:tr h="21277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Самоанализ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9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Самоконтроль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183" marR="461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</a:t>
                      </a: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онлайн сессиях.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Правильность выполнения практических и теоретических заданий, упражнений и рекомендаций тренера-преподавателя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183" marR="4618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22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4624"/>
            <a:ext cx="7812360" cy="72008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Итоговая аттестация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post-2120434-1391810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619671" cy="208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836712"/>
            <a:ext cx="763284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контрольно-переводных нормативов – </a:t>
            </a:r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формате онлайн сессий с предоставлением видеозаписи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учебную часть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МБУДО «ДЮСШ»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Sveta\Desktop\Материалы дистанционных тренировок\Колтунова А.С\IMG_3136-22-04-20-02-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64" y="2492896"/>
            <a:ext cx="2804986" cy="289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Sveta\Desktop\b1GkeWapc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19" y="2492896"/>
            <a:ext cx="264479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Пользователь\Desktop\Региональный семинар 19.03.2021\zUFigK7kAy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56992"/>
            <a:ext cx="295232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38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4624"/>
            <a:ext cx="7668344" cy="996978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Соревновательная деятельность и </a:t>
            </a:r>
            <a:b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досуговые мероприятия в дистанционном формате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post-2120434-1391810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619671" cy="208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041602"/>
            <a:ext cx="324036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соревнования по художественной гимнастике </a:t>
            </a:r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«Быстрее, Выше, Сильнее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31.05.2020-01.06.2020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г. Сыктывкар, </a:t>
            </a:r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участница, </a:t>
            </a:r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1-е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Пользователь\Desktop\Региональный семинар 19.03.2021\bzSmIjFZZ8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41603"/>
            <a:ext cx="3888432" cy="355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653136"/>
            <a:ext cx="87849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Соревнование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«Крокодил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03.05.2020-11.05.2020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акция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«Рекорд Победы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01.05.2020-09.05.2020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участников, 587 отжиманий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467</Words>
  <Application>Microsoft Office PowerPoint</Application>
  <PresentationFormat>Экран (4:3)</PresentationFormat>
  <Paragraphs>91</Paragraphs>
  <Slides>12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Формы взаимодействия педагога и учащихся  в условиях дистанционного обучения</vt:lpstr>
      <vt:lpstr>Сервисы и инструменты,  позволяющие организовать эффективное взаимодействие педагога и учащихся</vt:lpstr>
      <vt:lpstr>Фрагмент онлайн тренировки  с использованием сервиса Zoom </vt:lpstr>
      <vt:lpstr>Сервисы и инструменты,  позволяющие организовать эффективное взаимодействие педагога и учащихся</vt:lpstr>
      <vt:lpstr>Вовлечение родителей в процесс реализации образовательных программ  физкультурно-спортивной направленности в дистанционном формате</vt:lpstr>
      <vt:lpstr>Организация мониторинга освоения образовательных программ в условиях дистанционного обучения</vt:lpstr>
      <vt:lpstr>Итоговая аттестация</vt:lpstr>
      <vt:lpstr>Соревновательная деятельность и  досуговые мероприятия в дистанционном формате</vt:lpstr>
      <vt:lpstr>Диссеминация лучших практик применения электронного обучения и дистанционных образовательных технологий</vt:lpstr>
      <vt:lpstr>Формы и методы дистанционного обучения, применяемые в настоящее время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15</cp:revision>
  <dcterms:created xsi:type="dcterms:W3CDTF">2021-03-11T12:16:57Z</dcterms:created>
  <dcterms:modified xsi:type="dcterms:W3CDTF">2021-03-12T08:29:01Z</dcterms:modified>
</cp:coreProperties>
</file>